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8" r:id="rId2"/>
    <p:sldId id="284" r:id="rId3"/>
    <p:sldId id="286" r:id="rId4"/>
    <p:sldId id="306" r:id="rId5"/>
    <p:sldId id="305" r:id="rId6"/>
    <p:sldId id="311" r:id="rId7"/>
    <p:sldId id="309" r:id="rId8"/>
    <p:sldId id="310" r:id="rId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1D2A"/>
    <a:srgbClr val="AB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121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3" d="100"/>
          <a:sy n="83" d="100"/>
        </p:scale>
        <p:origin x="-3828" y="-7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굴림" pitchFamily="16" charset="-127"/>
                <a:ea typeface="굴림" pitchFamily="16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굴림" pitchFamily="16" charset="-127"/>
                <a:ea typeface="굴림" pitchFamily="16" charset="-127"/>
              </a:defRPr>
            </a:lvl1pPr>
          </a:lstStyle>
          <a:p>
            <a:pPr>
              <a:defRPr/>
            </a:pPr>
            <a:fld id="{0654F944-07B0-48E1-A2BF-D25B97E6EBC3}" type="datetime1">
              <a:rPr lang="ko-KR" altLang="en-US"/>
              <a:pPr>
                <a:defRPr/>
              </a:pPr>
              <a:t>2018-11-21</a:t>
            </a:fld>
            <a:endParaRPr lang="en-US" altLang="ko-K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굴림" pitchFamily="16" charset="-127"/>
                <a:ea typeface="굴림" pitchFamily="16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굴림" pitchFamily="16" charset="-127"/>
                <a:ea typeface="굴림" pitchFamily="16" charset="-127"/>
              </a:defRPr>
            </a:lvl1pPr>
          </a:lstStyle>
          <a:p>
            <a:pPr>
              <a:defRPr/>
            </a:pPr>
            <a:fld id="{061860D6-87BB-414A-B747-540AE2FC7A8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81909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굴림" pitchFamily="16" charset="-127"/>
                <a:ea typeface="굴림" pitchFamily="16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굴림" pitchFamily="16" charset="-127"/>
                <a:ea typeface="굴림" pitchFamily="16" charset="-127"/>
              </a:defRPr>
            </a:lvl1pPr>
          </a:lstStyle>
          <a:p>
            <a:pPr>
              <a:defRPr/>
            </a:pPr>
            <a:fld id="{DEE57D6F-5A6A-4CD9-AA3D-2F34751FB41A}" type="datetime1">
              <a:rPr lang="ko-KR" altLang="en-US"/>
              <a:pPr>
                <a:defRPr/>
              </a:pPr>
              <a:t>2018-11-21</a:t>
            </a:fld>
            <a:endParaRPr lang="en-US" altLang="ko-K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ko-KR" alt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ko-KR" noProof="0" smtClean="0"/>
              <a:t>Click to edit Master text styles</a:t>
            </a:r>
          </a:p>
          <a:p>
            <a:pPr lvl="1"/>
            <a:r>
              <a:rPr lang="en-US" altLang="ko-KR" noProof="0" smtClean="0"/>
              <a:t>Second level</a:t>
            </a:r>
          </a:p>
          <a:p>
            <a:pPr lvl="2"/>
            <a:r>
              <a:rPr lang="en-US" altLang="ko-KR" noProof="0" smtClean="0"/>
              <a:t>Third level</a:t>
            </a:r>
          </a:p>
          <a:p>
            <a:pPr lvl="3"/>
            <a:r>
              <a:rPr lang="en-US" altLang="ko-KR" noProof="0" smtClean="0"/>
              <a:t>Fourth level</a:t>
            </a:r>
          </a:p>
          <a:p>
            <a:pPr lvl="4"/>
            <a:r>
              <a:rPr lang="en-US" altLang="ko-KR" noProof="0" smtClean="0"/>
              <a:t>Fifth level</a:t>
            </a:r>
            <a:endParaRPr lang="ko-KR" alt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굴림" pitchFamily="16" charset="-127"/>
                <a:ea typeface="굴림" pitchFamily="16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굴림" pitchFamily="16" charset="-127"/>
                <a:ea typeface="굴림" pitchFamily="16" charset="-127"/>
              </a:defRPr>
            </a:lvl1pPr>
          </a:lstStyle>
          <a:p>
            <a:pPr>
              <a:defRPr/>
            </a:pPr>
            <a:fld id="{A45CC58D-1A49-4C75-8147-F69A3A5B744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823960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B2EE42-DDCD-4720-9DB2-C44A036CCDF8}" type="slidenum">
              <a:rPr lang="en-US" altLang="ko-KR" smtClean="0">
                <a:latin typeface="굴림" charset="-127"/>
                <a:ea typeface="굴림" charset="-127"/>
              </a:rPr>
              <a:pPr/>
              <a:t>1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974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79D1DC1-D381-4D61-AB98-64A37A64F8C7}" type="slidenum">
              <a:rPr lang="en-US" altLang="ko-KR" smtClean="0">
                <a:latin typeface="굴림" charset="-127"/>
                <a:ea typeface="굴림" charset="-127"/>
              </a:rPr>
              <a:pPr/>
              <a:t>2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4904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0685D22-AF93-481E-AE37-5109A56CF288}" type="slidenum">
              <a:rPr lang="en-US" altLang="ko-KR" smtClean="0">
                <a:latin typeface="굴림" charset="-127"/>
                <a:ea typeface="굴림" charset="-127"/>
              </a:rPr>
              <a:pPr/>
              <a:t>3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8912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0685D22-AF93-481E-AE37-5109A56CF288}" type="slidenum">
              <a:rPr lang="en-US" altLang="ko-KR" smtClean="0">
                <a:latin typeface="굴림" charset="-127"/>
                <a:ea typeface="굴림" charset="-127"/>
              </a:rPr>
              <a:pPr/>
              <a:t>4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1473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0685D22-AF93-481E-AE37-5109A56CF288}" type="slidenum">
              <a:rPr lang="en-US" altLang="ko-KR" smtClean="0">
                <a:latin typeface="굴림" charset="-127"/>
                <a:ea typeface="굴림" charset="-127"/>
              </a:rPr>
              <a:pPr/>
              <a:t>5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6502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0685D22-AF93-481E-AE37-5109A56CF288}" type="slidenum">
              <a:rPr lang="en-US" altLang="ko-KR" smtClean="0">
                <a:latin typeface="굴림" charset="-127"/>
                <a:ea typeface="굴림" charset="-127"/>
              </a:rPr>
              <a:pPr/>
              <a:t>6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5418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0685D22-AF93-481E-AE37-5109A56CF288}" type="slidenum">
              <a:rPr lang="en-US" altLang="ko-KR" smtClean="0">
                <a:latin typeface="굴림" charset="-127"/>
                <a:ea typeface="굴림" charset="-127"/>
              </a:rPr>
              <a:pPr/>
              <a:t>7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64298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0685D22-AF93-481E-AE37-5109A56CF288}" type="slidenum">
              <a:rPr lang="en-US" altLang="ko-KR" smtClean="0">
                <a:latin typeface="굴림" charset="-127"/>
                <a:ea typeface="굴림" charset="-127"/>
              </a:rPr>
              <a:pPr/>
              <a:t>8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2253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799A1-B8CF-4EDE-B0B3-41EC0B136F8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5EB4E-D5F6-42C3-A5E7-3A026DD0146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34D69-7069-4D49-8CE7-4EACD433F2F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104B9-CC84-40E4-8DDE-A2A33A28629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FCC55-5E4B-4813-BB37-F07D8CBDF01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54FE0-7D72-4C93-9BFB-1D50FA7B45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9E6F3-0E8B-43D5-92C6-844F4D92CDF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3F157-7600-4669-A6C7-C6828991B6E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42C6F-2B59-45EF-AA17-44AB77B5EFE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60471-54E0-4B99-92ED-F13562A351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6C5D0-4782-45F1-B525-FF83E2EF7B0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16" charset="-127"/>
                <a:ea typeface="굴림" pitchFamily="16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16" charset="-127"/>
                <a:ea typeface="굴림" pitchFamily="16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16" charset="-127"/>
                <a:ea typeface="굴림" pitchFamily="16" charset="-127"/>
              </a:defRPr>
            </a:lvl1pPr>
          </a:lstStyle>
          <a:p>
            <a:pPr>
              <a:defRPr/>
            </a:pPr>
            <a:fld id="{C02BE7AB-229D-416F-8418-CBA2D3AABF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굴림" pitchFamily="16" charset="0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굴림" pitchFamily="16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굴림" pitchFamily="16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굴림" pitchFamily="16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굴림" pitchFamily="16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굴림" pitchFamily="16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굴림" pitchFamily="16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굴림" pitchFamily="16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굴림" pitchFamily="16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굴림" pitchFamily="16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1475656" y="2844224"/>
            <a:ext cx="619268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2800" b="1" dirty="0" err="1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전시명</a:t>
            </a:r>
            <a:r>
              <a:rPr lang="en-US" altLang="ko-KR" sz="28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:______________ </a:t>
            </a:r>
            <a:endParaRPr lang="en-US" altLang="ko-KR" b="1" dirty="0" smtClean="0"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en-US" altLang="ko-KR" b="1" dirty="0" smtClean="0"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ko-KR" altLang="en-US" sz="2800" b="1" dirty="0" smtClean="0">
                <a:latin typeface="맑은 고딕" pitchFamily="50" charset="-127"/>
                <a:ea typeface="맑은 고딕" pitchFamily="50" charset="-127"/>
              </a:rPr>
              <a:t>기획자</a:t>
            </a:r>
            <a:r>
              <a:rPr lang="en-US" altLang="ko-KR" sz="2800" b="1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:______________ </a:t>
            </a:r>
          </a:p>
        </p:txBody>
      </p:sp>
      <p:pic>
        <p:nvPicPr>
          <p:cNvPr id="2052" name="Picture 3" descr="Doosan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4265" y="440668"/>
            <a:ext cx="6381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직사각형 5"/>
          <p:cNvSpPr>
            <a:spLocks noChangeArrowheads="1"/>
          </p:cNvSpPr>
          <p:nvPr/>
        </p:nvSpPr>
        <p:spPr bwMode="auto">
          <a:xfrm>
            <a:off x="3311860" y="5949280"/>
            <a:ext cx="250310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© 2018 DOOSAN Gallery</a:t>
            </a:r>
            <a:endParaRPr lang="en-US" altLang="ko-KR" sz="10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47564" y="584684"/>
            <a:ext cx="262829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dirty="0" smtClean="0">
                <a:solidFill>
                  <a:srgbClr val="7030A0"/>
                </a:solidFill>
                <a:latin typeface="맑은 고딕" pitchFamily="50" charset="-127"/>
                <a:ea typeface="맑은 고딕" pitchFamily="50" charset="-127"/>
              </a:rPr>
              <a:t>2018 </a:t>
            </a:r>
            <a:r>
              <a:rPr lang="ko-KR" altLang="en-US" smtClean="0">
                <a:solidFill>
                  <a:srgbClr val="7030A0"/>
                </a:solidFill>
                <a:latin typeface="맑은 고딕" pitchFamily="50" charset="-127"/>
                <a:ea typeface="맑은 고딕" pitchFamily="50" charset="-127"/>
              </a:rPr>
              <a:t>두산갤러리 전시기획 공모</a:t>
            </a:r>
            <a:endParaRPr lang="en-US" altLang="ko-KR" dirty="0" smtClean="0">
              <a:solidFill>
                <a:srgbClr val="7030A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dirty="0" smtClean="0">
                <a:solidFill>
                  <a:srgbClr val="7030A0"/>
                </a:solidFill>
                <a:latin typeface="맑은 고딕" pitchFamily="50" charset="-127"/>
                <a:ea typeface="맑은 고딕" pitchFamily="50" charset="-127"/>
              </a:rPr>
              <a:t>전시기획서 양식</a:t>
            </a:r>
            <a:endParaRPr lang="en-US" altLang="ko-KR" dirty="0">
              <a:solidFill>
                <a:srgbClr val="7030A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6"/>
          <p:cNvSpPr>
            <a:spLocks noChangeShapeType="1"/>
          </p:cNvSpPr>
          <p:nvPr/>
        </p:nvSpPr>
        <p:spPr bwMode="auto">
          <a:xfrm>
            <a:off x="611188" y="837481"/>
            <a:ext cx="7921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1066800" y="1268761"/>
            <a:ext cx="6600825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전시개요</a:t>
            </a:r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600" smtClean="0">
                <a:latin typeface="맑은 고딕" pitchFamily="50" charset="-127"/>
                <a:ea typeface="맑은 고딕" pitchFamily="50" charset="-127"/>
              </a:rPr>
              <a:t>기획의도</a:t>
            </a:r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참여작가 및 선정배경</a:t>
            </a:r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작품설치계획</a:t>
            </a:r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진행일정계획</a:t>
            </a:r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6.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예산계획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		</a:t>
            </a:r>
          </a:p>
          <a:p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76" name="Text Box 12"/>
          <p:cNvSpPr txBox="1">
            <a:spLocks noChangeArrowheads="1"/>
          </p:cNvSpPr>
          <p:nvPr/>
        </p:nvSpPr>
        <p:spPr bwMode="auto">
          <a:xfrm>
            <a:off x="534987" y="332656"/>
            <a:ext cx="713263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200" b="1" dirty="0" smtClean="0">
                <a:latin typeface="맑은 고딕" pitchFamily="50" charset="-127"/>
                <a:ea typeface="맑은 고딕" pitchFamily="50" charset="-127"/>
              </a:rPr>
              <a:t>0. </a:t>
            </a:r>
            <a:r>
              <a:rPr lang="ko-KR" altLang="en-US" sz="2200" b="1" dirty="0" smtClean="0">
                <a:latin typeface="맑은 고딕" pitchFamily="50" charset="-127"/>
                <a:ea typeface="맑은 고딕" pitchFamily="50" charset="-127"/>
              </a:rPr>
              <a:t>차 례</a:t>
            </a:r>
            <a:endParaRPr lang="en-US" altLang="ko-KR" sz="10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5"/>
          <p:cNvSpPr>
            <a:spLocks noChangeArrowheads="1"/>
          </p:cNvSpPr>
          <p:nvPr/>
        </p:nvSpPr>
        <p:spPr bwMode="auto">
          <a:xfrm>
            <a:off x="3419872" y="6171111"/>
            <a:ext cx="250310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© </a:t>
            </a: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2018 </a:t>
            </a:r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DOOSAN Gallery</a:t>
            </a:r>
          </a:p>
        </p:txBody>
      </p:sp>
      <p:sp>
        <p:nvSpPr>
          <p:cNvPr id="11" name="직사각형 5"/>
          <p:cNvSpPr>
            <a:spLocks noChangeArrowheads="1"/>
          </p:cNvSpPr>
          <p:nvPr/>
        </p:nvSpPr>
        <p:spPr bwMode="auto">
          <a:xfrm>
            <a:off x="8064388" y="6171111"/>
            <a:ext cx="5140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0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6"/>
          <p:cNvSpPr>
            <a:spLocks noChangeShapeType="1"/>
          </p:cNvSpPr>
          <p:nvPr/>
        </p:nvSpPr>
        <p:spPr bwMode="auto">
          <a:xfrm>
            <a:off x="611188" y="843831"/>
            <a:ext cx="7921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099" name="Text Box 12"/>
          <p:cNvSpPr txBox="1">
            <a:spLocks noChangeArrowheads="1"/>
          </p:cNvSpPr>
          <p:nvPr/>
        </p:nvSpPr>
        <p:spPr bwMode="auto">
          <a:xfrm>
            <a:off x="684213" y="332656"/>
            <a:ext cx="7848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200" b="1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200" b="1" dirty="0" smtClean="0">
                <a:latin typeface="맑은 고딕" pitchFamily="50" charset="-127"/>
                <a:ea typeface="맑은 고딕" pitchFamily="50" charset="-127"/>
              </a:rPr>
              <a:t>전시개요</a:t>
            </a:r>
            <a:endParaRPr lang="en-US" altLang="ko-KR" sz="10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66800" y="1330310"/>
            <a:ext cx="6600825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0"/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ko-KR" sz="1400" dirty="0" smtClean="0">
                <a:latin typeface="맑은 고딕" pitchFamily="50" charset="-127"/>
                <a:ea typeface="맑은 고딕" pitchFamily="50" charset="-127"/>
              </a:rPr>
              <a:t>전</a:t>
            </a: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시제목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 : </a:t>
            </a:r>
            <a:endParaRPr lang="ko-KR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0"/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 </a:t>
            </a:r>
            <a:endParaRPr lang="ko-KR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0"/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ko-KR" sz="1400" smtClean="0">
                <a:latin typeface="맑은 고딕" pitchFamily="50" charset="-127"/>
                <a:ea typeface="맑은 고딕" pitchFamily="50" charset="-127"/>
              </a:rPr>
              <a:t> 전시기간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2020</a:t>
            </a:r>
            <a:r>
              <a:rPr lang="ko-KR" altLang="en-US" sz="1400" smtClean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z="1400" dirty="0"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sz="1400" smtClean="0">
                <a:latin typeface="맑은 고딕" pitchFamily="50" charset="-127"/>
                <a:ea typeface="맑은 고딕" pitchFamily="50" charset="-127"/>
              </a:rPr>
              <a:t>월 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~ 8</a:t>
            </a:r>
            <a:r>
              <a:rPr lang="ko-KR" altLang="en-US" sz="1400" smtClean="0">
                <a:latin typeface="맑은 고딕" pitchFamily="50" charset="-127"/>
                <a:ea typeface="맑은 고딕" pitchFamily="50" charset="-127"/>
              </a:rPr>
              <a:t>월  </a:t>
            </a:r>
            <a:endParaRPr lang="ko-KR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0"/>
            <a:endParaRPr lang="ko-KR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0"/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ko-KR" sz="1400" dirty="0" smtClean="0">
                <a:latin typeface="맑은 고딕" pitchFamily="50" charset="-127"/>
                <a:ea typeface="맑은 고딕" pitchFamily="50" charset="-127"/>
              </a:rPr>
              <a:t>전시장소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 : </a:t>
            </a:r>
            <a:r>
              <a:rPr lang="ko-KR" altLang="en-US" sz="1400" smtClean="0">
                <a:latin typeface="맑은 고딕" pitchFamily="50" charset="-127"/>
                <a:ea typeface="맑은 고딕" pitchFamily="50" charset="-127"/>
              </a:rPr>
              <a:t>두산갤러리 서울</a:t>
            </a:r>
            <a:endParaRPr lang="ko-KR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0"/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 </a:t>
            </a:r>
          </a:p>
          <a:p>
            <a:pPr latinLnBrk="0"/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ko-KR" sz="1400" dirty="0" smtClean="0">
                <a:latin typeface="맑은 고딕" pitchFamily="50" charset="-127"/>
                <a:ea typeface="맑은 고딕" pitchFamily="50" charset="-127"/>
              </a:rPr>
              <a:t>참여작가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 : </a:t>
            </a:r>
            <a:r>
              <a:rPr lang="ko-KR" altLang="ko-KR" sz="1400" dirty="0" smtClean="0">
                <a:latin typeface="맑은 고딕" pitchFamily="50" charset="-127"/>
                <a:ea typeface="맑은 고딕" pitchFamily="50" charset="-127"/>
              </a:rPr>
              <a:t>약 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ko-KR" sz="1400" dirty="0" smtClean="0">
                <a:latin typeface="맑은 고딕" pitchFamily="50" charset="-127"/>
                <a:ea typeface="맑은 고딕" pitchFamily="50" charset="-127"/>
              </a:rPr>
              <a:t>명</a:t>
            </a:r>
          </a:p>
          <a:p>
            <a:pPr latinLnBrk="0"/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 </a:t>
            </a:r>
            <a:endParaRPr lang="ko-KR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0"/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ko-KR" sz="1400" dirty="0" smtClean="0">
                <a:latin typeface="맑은 고딕" pitchFamily="50" charset="-127"/>
                <a:ea typeface="맑은 고딕" pitchFamily="50" charset="-127"/>
              </a:rPr>
              <a:t>작품</a:t>
            </a: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수량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 : </a:t>
            </a:r>
            <a:r>
              <a:rPr lang="ko-KR" altLang="ko-KR" sz="1400" dirty="0" smtClean="0">
                <a:latin typeface="맑은 고딕" pitchFamily="50" charset="-127"/>
                <a:ea typeface="맑은 고딕" pitchFamily="50" charset="-127"/>
              </a:rPr>
              <a:t>약 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ko-KR" sz="1400" dirty="0" smtClean="0">
                <a:latin typeface="맑은 고딕" pitchFamily="50" charset="-127"/>
                <a:ea typeface="맑은 고딕" pitchFamily="50" charset="-127"/>
              </a:rPr>
              <a:t>점</a:t>
            </a:r>
          </a:p>
          <a:p>
            <a:pPr latinLnBrk="0"/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 </a:t>
            </a:r>
            <a:endParaRPr lang="ko-KR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0"/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ko-KR" sz="1400" dirty="0" smtClean="0">
                <a:latin typeface="맑은 고딕" pitchFamily="50" charset="-127"/>
                <a:ea typeface="맑은 고딕" pitchFamily="50" charset="-127"/>
              </a:rPr>
              <a:t>부대행사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 :</a:t>
            </a:r>
            <a:endParaRPr lang="ko-KR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0"/>
            <a:endParaRPr lang="en-US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0"/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전시예산 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:  \16,000,000.</a:t>
            </a:r>
            <a:r>
              <a:rPr lang="ko-KR" altLang="en-US" sz="1400" smtClean="0">
                <a:latin typeface="맑은 고딕" pitchFamily="50" charset="-127"/>
                <a:ea typeface="맑은 고딕" pitchFamily="50" charset="-127"/>
              </a:rPr>
              <a:t>이내</a:t>
            </a:r>
            <a:endParaRPr lang="ko-KR" altLang="ko-KR" sz="1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5"/>
          <p:cNvSpPr>
            <a:spLocks noChangeArrowheads="1"/>
          </p:cNvSpPr>
          <p:nvPr/>
        </p:nvSpPr>
        <p:spPr bwMode="auto">
          <a:xfrm>
            <a:off x="3419872" y="6171111"/>
            <a:ext cx="250310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© </a:t>
            </a: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2018 </a:t>
            </a:r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DOOSAN Gallery</a:t>
            </a:r>
          </a:p>
        </p:txBody>
      </p:sp>
      <p:sp>
        <p:nvSpPr>
          <p:cNvPr id="14" name="직사각형 5"/>
          <p:cNvSpPr>
            <a:spLocks noChangeArrowheads="1"/>
          </p:cNvSpPr>
          <p:nvPr/>
        </p:nvSpPr>
        <p:spPr bwMode="auto">
          <a:xfrm>
            <a:off x="8064388" y="6171111"/>
            <a:ext cx="5140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6"/>
          <p:cNvSpPr>
            <a:spLocks noChangeShapeType="1"/>
          </p:cNvSpPr>
          <p:nvPr/>
        </p:nvSpPr>
        <p:spPr bwMode="auto">
          <a:xfrm>
            <a:off x="611188" y="836613"/>
            <a:ext cx="7921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099" name="Text Box 12"/>
          <p:cNvSpPr txBox="1">
            <a:spLocks noChangeArrowheads="1"/>
          </p:cNvSpPr>
          <p:nvPr/>
        </p:nvSpPr>
        <p:spPr bwMode="auto">
          <a:xfrm>
            <a:off x="684213" y="325438"/>
            <a:ext cx="7848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200" b="1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200" b="1" dirty="0" smtClean="0">
                <a:latin typeface="맑은 고딕" pitchFamily="50" charset="-127"/>
                <a:ea typeface="맑은 고딕" pitchFamily="50" charset="-127"/>
              </a:rPr>
              <a:t>기획의도 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이 전시를 기획하게 된 의도에 대하여 아래 박스안에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글자크기 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12P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로 서술바랍니다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11188" y="1088740"/>
            <a:ext cx="7921625" cy="4827758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60748"/>
            <a:ext cx="3492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기획의도에 대해 설명바랍니다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58379" y="6140333"/>
            <a:ext cx="2744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3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5"/>
          <p:cNvSpPr>
            <a:spLocks noChangeArrowheads="1"/>
          </p:cNvSpPr>
          <p:nvPr/>
        </p:nvSpPr>
        <p:spPr bwMode="auto">
          <a:xfrm>
            <a:off x="3419872" y="6171111"/>
            <a:ext cx="250310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© </a:t>
            </a: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2018 DOOSAN </a:t>
            </a:r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Gallery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6"/>
          <p:cNvSpPr>
            <a:spLocks noChangeShapeType="1"/>
          </p:cNvSpPr>
          <p:nvPr/>
        </p:nvSpPr>
        <p:spPr bwMode="auto">
          <a:xfrm>
            <a:off x="611188" y="836613"/>
            <a:ext cx="7921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099" name="Text Box 12"/>
          <p:cNvSpPr txBox="1">
            <a:spLocks noChangeArrowheads="1"/>
          </p:cNvSpPr>
          <p:nvPr/>
        </p:nvSpPr>
        <p:spPr bwMode="auto">
          <a:xfrm>
            <a:off x="611188" y="325438"/>
            <a:ext cx="810127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200" b="1" dirty="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200" b="1" dirty="0" smtClean="0">
                <a:latin typeface="맑은 고딕" pitchFamily="50" charset="-127"/>
                <a:ea typeface="맑은 고딕" pitchFamily="50" charset="-127"/>
              </a:rPr>
              <a:t>참여작가 및 선정배경 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참여작가 및 선정이유에 대해 아래 박스안에 글자크기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 12P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로 서술바랍니다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11188" y="1088740"/>
            <a:ext cx="7921625" cy="4827758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160748"/>
            <a:ext cx="3492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참여작가 및 선정배경에 대해 설명바랍니다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58379" y="6140333"/>
            <a:ext cx="2744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4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5"/>
          <p:cNvSpPr>
            <a:spLocks noChangeArrowheads="1"/>
          </p:cNvSpPr>
          <p:nvPr/>
        </p:nvSpPr>
        <p:spPr bwMode="auto">
          <a:xfrm>
            <a:off x="3419872" y="6171111"/>
            <a:ext cx="250310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© </a:t>
            </a: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2018 DOOSAN Gallery</a:t>
            </a:r>
            <a:endParaRPr lang="en-US" altLang="ko-KR" sz="1000" b="1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9572" y="747713"/>
            <a:ext cx="7058691" cy="5838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8" name="Line 6"/>
          <p:cNvSpPr>
            <a:spLocks noChangeShapeType="1"/>
          </p:cNvSpPr>
          <p:nvPr/>
        </p:nvSpPr>
        <p:spPr bwMode="auto">
          <a:xfrm>
            <a:off x="611188" y="836613"/>
            <a:ext cx="7921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099" name="Text Box 12"/>
          <p:cNvSpPr txBox="1">
            <a:spLocks noChangeArrowheads="1"/>
          </p:cNvSpPr>
          <p:nvPr/>
        </p:nvSpPr>
        <p:spPr bwMode="auto">
          <a:xfrm>
            <a:off x="611188" y="325438"/>
            <a:ext cx="810127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200" b="1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200" b="1" dirty="0" smtClean="0">
                <a:latin typeface="맑은 고딕" pitchFamily="50" charset="-127"/>
                <a:ea typeface="맑은 고딕" pitchFamily="50" charset="-127"/>
              </a:rPr>
              <a:t>작품설치계획 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아래 도면에 작가 </a:t>
            </a:r>
            <a:r>
              <a:rPr lang="ko-KR" altLang="en-US" sz="1000" smtClean="0">
                <a:latin typeface="맑은 고딕" pitchFamily="50" charset="-127"/>
                <a:ea typeface="맑은 고딕" pitchFamily="50" charset="-127"/>
              </a:rPr>
              <a:t>및 작품 설치계획에 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대해 간단히 디자인 바랍니다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58379" y="6140333"/>
            <a:ext cx="2744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5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5"/>
          <p:cNvSpPr>
            <a:spLocks noChangeArrowheads="1"/>
          </p:cNvSpPr>
          <p:nvPr/>
        </p:nvSpPr>
        <p:spPr bwMode="auto">
          <a:xfrm>
            <a:off x="3419872" y="6171111"/>
            <a:ext cx="250310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© </a:t>
            </a: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2018 DOOSAN Gallery</a:t>
            </a:r>
            <a:endParaRPr lang="en-US" altLang="ko-KR" sz="1000" b="1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6"/>
          <p:cNvSpPr>
            <a:spLocks noChangeShapeType="1"/>
          </p:cNvSpPr>
          <p:nvPr/>
        </p:nvSpPr>
        <p:spPr bwMode="auto">
          <a:xfrm>
            <a:off x="611188" y="836613"/>
            <a:ext cx="7921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099" name="Text Box 12"/>
          <p:cNvSpPr txBox="1">
            <a:spLocks noChangeArrowheads="1"/>
          </p:cNvSpPr>
          <p:nvPr/>
        </p:nvSpPr>
        <p:spPr bwMode="auto">
          <a:xfrm>
            <a:off x="611188" y="325438"/>
            <a:ext cx="810127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200" b="1" dirty="0" smtClean="0"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2200" b="1" dirty="0" smtClean="0">
                <a:latin typeface="맑은 고딕" pitchFamily="50" charset="-127"/>
                <a:ea typeface="맑은 고딕" pitchFamily="50" charset="-127"/>
              </a:rPr>
              <a:t>진행일정계획 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전시관련 진행일정에 대해 아래의 항목에 대해 구체적으로 서술바랍니다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000" dirty="0" smtClean="0"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296779"/>
              </p:ext>
            </p:extLst>
          </p:nvPr>
        </p:nvGraphicFramePr>
        <p:xfrm>
          <a:off x="863588" y="1304761"/>
          <a:ext cx="7488831" cy="3247563"/>
        </p:xfrm>
        <a:graphic>
          <a:graphicData uri="http://schemas.openxmlformats.org/drawingml/2006/table">
            <a:tbl>
              <a:tblPr/>
              <a:tblGrid>
                <a:gridCol w="369301"/>
                <a:gridCol w="2592227"/>
                <a:gridCol w="1874184"/>
                <a:gridCol w="1531771"/>
                <a:gridCol w="1121348"/>
              </a:tblGrid>
              <a:tr h="295233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No</a:t>
                      </a: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진행내용</a:t>
                      </a: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일</a:t>
                      </a:r>
                      <a:r>
                        <a:rPr lang="en-US" sz="12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   </a:t>
                      </a:r>
                      <a:r>
                        <a:rPr lang="ko-KR" sz="12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시</a:t>
                      </a: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진행담당</a:t>
                      </a: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비</a:t>
                      </a:r>
                      <a:r>
                        <a:rPr lang="en-US" sz="12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   </a:t>
                      </a:r>
                      <a:r>
                        <a:rPr lang="ko-KR" sz="12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고</a:t>
                      </a: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5233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1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0" algn="just" latinLnBrk="0">
                        <a:spcAft>
                          <a:spcPts val="0"/>
                        </a:spcAft>
                      </a:pP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-</a:t>
                      </a: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33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2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0" algn="just" latinLnBrk="0">
                        <a:spcAft>
                          <a:spcPts val="0"/>
                        </a:spcAft>
                      </a:pP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-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33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3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0" algn="just" latinLnBrk="0">
                        <a:spcAft>
                          <a:spcPts val="0"/>
                        </a:spcAft>
                      </a:pP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-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33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4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0" algn="just" latinLnBrk="0">
                        <a:spcAft>
                          <a:spcPts val="0"/>
                        </a:spcAft>
                      </a:pP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-</a:t>
                      </a: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33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5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0" algn="just" latinLnBrk="0">
                        <a:spcAft>
                          <a:spcPts val="0"/>
                        </a:spcAft>
                      </a:pP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-</a:t>
                      </a: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33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6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0" algn="just" latinLnBrk="0">
                        <a:spcAft>
                          <a:spcPts val="0"/>
                        </a:spcAft>
                      </a:pP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-</a:t>
                      </a: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33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7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0" algn="just" latinLnBrk="0">
                        <a:spcAft>
                          <a:spcPts val="0"/>
                        </a:spcAft>
                      </a:pP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-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33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8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0" algn="just" latinLnBrk="0">
                        <a:spcAft>
                          <a:spcPts val="0"/>
                        </a:spcAft>
                      </a:pP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-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33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9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0" algn="just" latinLnBrk="0">
                        <a:spcAft>
                          <a:spcPts val="0"/>
                        </a:spcAft>
                      </a:pP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-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33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10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0" algn="just" latinLnBrk="0">
                        <a:spcAft>
                          <a:spcPts val="0"/>
                        </a:spcAft>
                      </a:pP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en-US" sz="1200" b="1" ker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-</a:t>
                      </a:r>
                      <a:endParaRPr lang="ko-KR" sz="1000" b="1" kern="10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b="1" kern="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35560" marR="355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8258379" y="6140333"/>
            <a:ext cx="2744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8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5"/>
          <p:cNvSpPr>
            <a:spLocks noChangeArrowheads="1"/>
          </p:cNvSpPr>
          <p:nvPr/>
        </p:nvSpPr>
        <p:spPr bwMode="auto">
          <a:xfrm>
            <a:off x="3419872" y="6171111"/>
            <a:ext cx="250310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© </a:t>
            </a: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2018 </a:t>
            </a:r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DOOSAN </a:t>
            </a: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Gallery</a:t>
            </a:r>
            <a:endParaRPr lang="en-US" altLang="ko-KR" sz="1000" b="1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6"/>
          <p:cNvSpPr>
            <a:spLocks noChangeShapeType="1"/>
          </p:cNvSpPr>
          <p:nvPr/>
        </p:nvSpPr>
        <p:spPr bwMode="auto">
          <a:xfrm>
            <a:off x="574812" y="836613"/>
            <a:ext cx="7921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099" name="Text Box 12"/>
          <p:cNvSpPr txBox="1">
            <a:spLocks noChangeArrowheads="1"/>
          </p:cNvSpPr>
          <p:nvPr/>
        </p:nvSpPr>
        <p:spPr bwMode="auto">
          <a:xfrm>
            <a:off x="647836" y="325438"/>
            <a:ext cx="781259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200" b="1" dirty="0" smtClean="0">
                <a:latin typeface="맑은 고딕" pitchFamily="50" charset="-127"/>
                <a:ea typeface="맑은 고딕" pitchFamily="50" charset="-127"/>
              </a:rPr>
              <a:t>6. </a:t>
            </a:r>
            <a:r>
              <a:rPr lang="ko-KR" altLang="en-US" sz="2200" b="1" dirty="0" smtClean="0">
                <a:latin typeface="맑은 고딕" pitchFamily="50" charset="-127"/>
                <a:ea typeface="맑은 고딕" pitchFamily="50" charset="-127"/>
              </a:rPr>
              <a:t>예산계획 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ko-KR" altLang="en-US" sz="1000" smtClean="0">
                <a:latin typeface="맑은 고딕" pitchFamily="50" charset="-127"/>
                <a:ea typeface="맑은 고딕" pitchFamily="50" charset="-127"/>
              </a:rPr>
              <a:t>예산은 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1,600</a:t>
            </a:r>
            <a:r>
              <a:rPr lang="ko-KR" altLang="en-US" sz="1000" smtClean="0">
                <a:latin typeface="맑은 고딕" pitchFamily="50" charset="-127"/>
                <a:ea typeface="맑은 고딕" pitchFamily="50" charset="-127"/>
              </a:rPr>
              <a:t>만원 이내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000" smtClean="0">
                <a:latin typeface="맑은 고딕" pitchFamily="50" charset="-127"/>
                <a:ea typeface="맑은 고딕" pitchFamily="50" charset="-127"/>
              </a:rPr>
              <a:t>기획비 </a:t>
            </a:r>
            <a:r>
              <a:rPr lang="en-US" altLang="ko-KR" sz="1000" dirty="0" smtClean="0">
                <a:latin typeface="맑은 고딕" pitchFamily="50" charset="-127"/>
                <a:ea typeface="맑은 고딕" pitchFamily="50" charset="-127"/>
              </a:rPr>
              <a:t>200</a:t>
            </a:r>
            <a:r>
              <a:rPr lang="ko-KR" altLang="en-US" sz="1000" smtClean="0">
                <a:latin typeface="맑은 고딕" pitchFamily="50" charset="-127"/>
                <a:ea typeface="맑은 고딕" pitchFamily="50" charset="-127"/>
              </a:rPr>
              <a:t>만원은 전시비에 불포함</a:t>
            </a:r>
            <a:endParaRPr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06705"/>
              </p:ext>
            </p:extLst>
          </p:nvPr>
        </p:nvGraphicFramePr>
        <p:xfrm>
          <a:off x="611188" y="1160736"/>
          <a:ext cx="7849246" cy="780090"/>
        </p:xfrm>
        <a:graphic>
          <a:graphicData uri="http://schemas.openxmlformats.org/drawingml/2006/table">
            <a:tbl>
              <a:tblPr/>
              <a:tblGrid>
                <a:gridCol w="431403"/>
                <a:gridCol w="1008112"/>
                <a:gridCol w="3565413"/>
                <a:gridCol w="1512168"/>
                <a:gridCol w="1332150"/>
              </a:tblGrid>
              <a:tr h="260030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endParaRPr lang="en-US" sz="1200" kern="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11659" marR="11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항</a:t>
                      </a:r>
                      <a:r>
                        <a:rPr lang="en-US" sz="1200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    </a:t>
                      </a:r>
                      <a:r>
                        <a:rPr lang="ko-KR" sz="1200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목</a:t>
                      </a:r>
                      <a:endParaRPr lang="ko-KR" sz="1200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11659" marR="11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내</a:t>
                      </a:r>
                      <a:r>
                        <a:rPr lang="en-US" sz="1200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    </a:t>
                      </a:r>
                      <a:r>
                        <a:rPr lang="ko-KR" sz="1200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용</a:t>
                      </a:r>
                      <a:endParaRPr lang="ko-KR" sz="1200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11659" marR="11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금</a:t>
                      </a:r>
                      <a:r>
                        <a:rPr lang="en-US" sz="1200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  </a:t>
                      </a:r>
                      <a:r>
                        <a:rPr lang="ko-KR" sz="1200" kern="0" dirty="0" smtClean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액</a:t>
                      </a:r>
                      <a:endParaRPr lang="ko-KR" sz="1200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11659" marR="11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비고</a:t>
                      </a:r>
                      <a:endParaRPr lang="ko-KR" sz="1200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11659" marR="11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endParaRPr lang="ko-KR" sz="1200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11659" marR="11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endParaRPr lang="ko-KR" sz="1200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11659" marR="11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00" algn="just" latinLnBrk="0">
                        <a:spcAft>
                          <a:spcPts val="0"/>
                        </a:spcAft>
                      </a:pPr>
                      <a:r>
                        <a:rPr lang="en-US" altLang="ko-KR" sz="1200" kern="100" dirty="0" smtClean="0">
                          <a:latin typeface="맑은 고딕" pitchFamily="50" charset="-127"/>
                          <a:ea typeface="맑은 고딕" pitchFamily="50" charset="-127"/>
                          <a:cs typeface="바탕"/>
                        </a:rPr>
                        <a:t>*</a:t>
                      </a:r>
                      <a:r>
                        <a:rPr lang="ko-KR" altLang="en-US" sz="1200" kern="100" smtClean="0">
                          <a:latin typeface="맑은 고딕" pitchFamily="50" charset="-127"/>
                          <a:ea typeface="맑은 고딕" pitchFamily="50" charset="-127"/>
                          <a:cs typeface="바탕"/>
                        </a:rPr>
                        <a:t>항목</a:t>
                      </a:r>
                      <a:r>
                        <a:rPr lang="en-US" altLang="ko-KR" sz="1200" kern="100" dirty="0" smtClean="0">
                          <a:latin typeface="맑은 고딕" pitchFamily="50" charset="-127"/>
                          <a:ea typeface="맑은 고딕" pitchFamily="50" charset="-127"/>
                          <a:cs typeface="바탕"/>
                        </a:rPr>
                        <a:t>, </a:t>
                      </a:r>
                      <a:r>
                        <a:rPr lang="ko-KR" altLang="en-US" sz="1200" kern="100" smtClean="0">
                          <a:latin typeface="맑은 고딕" pitchFamily="50" charset="-127"/>
                          <a:ea typeface="맑은 고딕" pitchFamily="50" charset="-127"/>
                          <a:cs typeface="바탕"/>
                        </a:rPr>
                        <a:t>내용별로 칸을 추가하여 작성해주세요</a:t>
                      </a:r>
                      <a:r>
                        <a:rPr lang="en-US" altLang="ko-KR" sz="1200" kern="100" dirty="0" smtClean="0">
                          <a:latin typeface="맑은 고딕" pitchFamily="50" charset="-127"/>
                          <a:ea typeface="맑은 고딕" pitchFamily="50" charset="-127"/>
                          <a:cs typeface="바탕"/>
                        </a:rPr>
                        <a:t>. </a:t>
                      </a:r>
                      <a:endParaRPr lang="ko-KR" sz="1200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11659" marR="11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kern="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11659" marR="11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latinLnBrk="0">
                        <a:spcAft>
                          <a:spcPts val="0"/>
                        </a:spcAft>
                      </a:pPr>
                      <a:endParaRPr lang="en-US" sz="1200" kern="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11659" marR="11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030">
                <a:tc gridSpan="3">
                  <a:txBody>
                    <a:bodyPr/>
                    <a:lstStyle/>
                    <a:p>
                      <a:pPr algn="ctr" latinLnBrk="0">
                        <a:spcAft>
                          <a:spcPts val="0"/>
                        </a:spcAft>
                      </a:pPr>
                      <a:r>
                        <a:rPr lang="ko-KR" sz="14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합</a:t>
                      </a:r>
                      <a:r>
                        <a:rPr lang="en-US" sz="14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  </a:t>
                      </a:r>
                      <a:r>
                        <a:rPr lang="ko-KR" sz="1400" b="1" kern="0" dirty="0">
                          <a:latin typeface="맑은 고딕" pitchFamily="50" charset="-127"/>
                          <a:ea typeface="맑은 고딕" pitchFamily="50" charset="-127"/>
                          <a:cs typeface="돋움체"/>
                        </a:rPr>
                        <a:t>계</a:t>
                      </a:r>
                      <a:endParaRPr lang="ko-KR" sz="1400" b="1" kern="100" dirty="0">
                        <a:latin typeface="맑은 고딕" pitchFamily="50" charset="-127"/>
                        <a:ea typeface="맑은 고딕" pitchFamily="50" charset="-127"/>
                        <a:cs typeface="바탕"/>
                      </a:endParaRPr>
                    </a:p>
                  </a:txBody>
                  <a:tcPr marL="11659" marR="11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     \16,000,000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1659" marR="11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1659" marR="1165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8213495" y="6140333"/>
            <a:ext cx="3642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10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5"/>
          <p:cNvSpPr>
            <a:spLocks noChangeArrowheads="1"/>
          </p:cNvSpPr>
          <p:nvPr/>
        </p:nvSpPr>
        <p:spPr bwMode="auto">
          <a:xfrm>
            <a:off x="3419872" y="6171111"/>
            <a:ext cx="250310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© </a:t>
            </a:r>
            <a:r>
              <a:rPr lang="en-US" altLang="ko-KR" sz="1000" b="1" smtClean="0">
                <a:latin typeface="맑은 고딕" pitchFamily="50" charset="-127"/>
                <a:ea typeface="맑은 고딕" pitchFamily="50" charset="-127"/>
              </a:rPr>
              <a:t>2018 </a:t>
            </a:r>
            <a:r>
              <a:rPr lang="en-US" altLang="ko-KR" sz="1000" b="1">
                <a:latin typeface="맑은 고딕" pitchFamily="50" charset="-127"/>
                <a:ea typeface="맑은 고딕" pitchFamily="50" charset="-127"/>
              </a:rPr>
              <a:t>DOOSAN Gallery</a:t>
            </a:r>
            <a:endParaRPr lang="en-US" altLang="ko-KR" sz="10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13495" y="6411399"/>
            <a:ext cx="612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E.O.D</a:t>
            </a:r>
            <a:endParaRPr lang="ko-KR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사용자 지정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99"/>
      </a:hlink>
      <a:folHlink>
        <a:srgbClr val="333399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9207</TotalTime>
  <Words>221</Words>
  <Application>Microsoft Office PowerPoint</Application>
  <PresentationFormat>화면 슬라이드 쇼(4:3)</PresentationFormat>
  <Paragraphs>89</Paragraphs>
  <Slides>8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굴림</vt:lpstr>
      <vt:lpstr>돋움체</vt:lpstr>
      <vt:lpstr>맑은 고딕</vt:lpstr>
      <vt:lpstr>바탕</vt:lpstr>
      <vt:lpstr>Times New Roman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김종호</dc:creator>
  <cp:lastModifiedBy>정진우(Jinwoo Chung) 큐레이터 두산연강재단</cp:lastModifiedBy>
  <cp:revision>738</cp:revision>
  <dcterms:created xsi:type="dcterms:W3CDTF">2009-12-11T03:47:36Z</dcterms:created>
  <dcterms:modified xsi:type="dcterms:W3CDTF">2018-11-21T04:48:38Z</dcterms:modified>
</cp:coreProperties>
</file>